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660"/>
  </p:normalViewPr>
  <p:slideViewPr>
    <p:cSldViewPr snapToGrid="0">
      <p:cViewPr varScale="1">
        <p:scale>
          <a:sx n="88" d="100"/>
          <a:sy n="88" d="100"/>
        </p:scale>
        <p:origin x="120"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2/28/2018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46C117F-5CCF-4837-BE5F-2B92066CAFAF}" type="datetimeFigureOut">
              <a:rPr lang="en-US" dirty="0"/>
              <a:t>2/28/2018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4EB90BD-B6CE-46B7-997F-7313B992CCDC}" type="datetimeFigureOut">
              <a:rPr lang="en-US" dirty="0"/>
              <a:t>2/28/2018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DB9D11F-B188-461D-B23F-39381795C052}" type="datetimeFigureOut">
              <a:rPr lang="en-US" dirty="0"/>
              <a:t>2/28/2018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‹Nº›</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2E6D8D9-55A2-4063-B0F3-121F44549695}" type="datetimeFigureOut">
              <a:rPr lang="en-US" dirty="0"/>
              <a:t>2/28/2018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D4B24536-994D-4021-A283-9F449C0DB509}" type="datetimeFigureOut">
              <a:rPr lang="en-US" dirty="0"/>
              <a:t>2/28/2018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3CBBBB78-C96F-47B7-AB17-D852CA960AC9}" type="datetimeFigureOut">
              <a:rPr lang="en-US" dirty="0"/>
              <a:t>2/28/2018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2/28/2018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2/28/2018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2/28/2018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0578ACC-22D6-47C1-A373-4FD133E34F3C}" type="datetimeFigureOut">
              <a:rPr lang="en-US" dirty="0"/>
              <a:t>2/28/2018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2/28/2018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0322" y="3030008"/>
            <a:ext cx="4698355" cy="29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594123" y="3030008"/>
            <a:ext cx="4700059" cy="29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2/28/2018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2/28/2018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2/28/2018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331444B-B92B-4E27-8C94-BB93EAF5CB18}" type="datetimeFigureOut">
              <a:rPr lang="en-US" dirty="0"/>
              <a:t>2/28/2018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63EFA5E-FA76-400D-B3DC-F0BA90E6D107}" type="datetimeFigureOut">
              <a:rPr lang="en-US" dirty="0"/>
              <a:t>2/28/2018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2/28/2018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es-ES" dirty="0" smtClean="0"/>
              <a:t>SON LÍCITES LES EMPRESES D´ARMES?</a:t>
            </a:r>
            <a:endParaRPr lang="ca-ES" dirty="0"/>
          </a:p>
        </p:txBody>
      </p:sp>
      <p:sp>
        <p:nvSpPr>
          <p:cNvPr id="3" name="Subtítulo 2"/>
          <p:cNvSpPr>
            <a:spLocks noGrp="1"/>
          </p:cNvSpPr>
          <p:nvPr>
            <p:ph type="subTitle" idx="1"/>
          </p:nvPr>
        </p:nvSpPr>
        <p:spPr/>
        <p:txBody>
          <a:bodyPr/>
          <a:lstStyle/>
          <a:p>
            <a:pPr algn="ctr"/>
            <a:r>
              <a:rPr lang="es-ES" dirty="0" smtClean="0"/>
              <a:t>EL GOVERN PERMET COMERCIAR AMB ARMES A LES EMPRESES, PERÒ ESTEM SEGURS </a:t>
            </a:r>
            <a:r>
              <a:rPr lang="es-ES" dirty="0" smtClean="0"/>
              <a:t>EL </a:t>
            </a:r>
            <a:r>
              <a:rPr lang="es-ES" dirty="0" smtClean="0"/>
              <a:t>GOVERN FA EL CORRECTE I NO PENSA NOMÉS EN GUANYAR DINERS?</a:t>
            </a:r>
            <a:endParaRPr lang="ca-ES" dirty="0"/>
          </a:p>
        </p:txBody>
      </p:sp>
    </p:spTree>
    <p:extLst>
      <p:ext uri="{BB962C8B-B14F-4D97-AF65-F5344CB8AC3E}">
        <p14:creationId xmlns:p14="http://schemas.microsoft.com/office/powerpoint/2010/main" val="414298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ESPANYA </a:t>
            </a:r>
            <a:r>
              <a:rPr lang="es-ES" dirty="0" smtClean="0"/>
              <a:t>TÉ NEGOCIS AMB TURQUIA</a:t>
            </a:r>
            <a:endParaRPr lang="ca-ES" dirty="0"/>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88935" y="2336800"/>
            <a:ext cx="5998105" cy="3598863"/>
          </a:xfrm>
        </p:spPr>
      </p:pic>
    </p:spTree>
    <p:extLst>
      <p:ext uri="{BB962C8B-B14F-4D97-AF65-F5344CB8AC3E}">
        <p14:creationId xmlns:p14="http://schemas.microsoft.com/office/powerpoint/2010/main" val="2397869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ES" dirty="0" smtClean="0"/>
              <a:t>I TOT HI QUE LES LLEIS ESPANYOLES NO PERMETEN FER </a:t>
            </a:r>
            <a:r>
              <a:rPr lang="es-ES" dirty="0" smtClean="0"/>
              <a:t>EL </a:t>
            </a:r>
            <a:r>
              <a:rPr lang="es-ES" dirty="0" smtClean="0"/>
              <a:t>QUE VA FER MAXAM AMB LA FILIAL TURCA EVITEN TOT CONTROL.</a:t>
            </a:r>
            <a:endParaRPr lang="ca-ES" dirty="0"/>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60308" y="2336800"/>
            <a:ext cx="6255360" cy="3598863"/>
          </a:xfrm>
        </p:spPr>
      </p:pic>
    </p:spTree>
    <p:extLst>
      <p:ext uri="{BB962C8B-B14F-4D97-AF65-F5344CB8AC3E}">
        <p14:creationId xmlns:p14="http://schemas.microsoft.com/office/powerpoint/2010/main" val="3005629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 sz="2800" dirty="0" smtClean="0"/>
              <a:t>I SABENT AIXÒ, </a:t>
            </a:r>
            <a:r>
              <a:rPr lang="es-ES" sz="2800" dirty="0" smtClean="0"/>
              <a:t>QUÈ </a:t>
            </a:r>
            <a:r>
              <a:rPr lang="es-ES" sz="2800" dirty="0" smtClean="0"/>
              <a:t>PENSA FER EL NOSTRE GOVERN AL RESPECTE? ES PENSA QUEDAR QUIET SENSE FER </a:t>
            </a:r>
            <a:r>
              <a:rPr lang="es-ES" sz="2800" dirty="0" smtClean="0"/>
              <a:t>RES? </a:t>
            </a:r>
            <a:r>
              <a:rPr lang="es-ES" sz="2800" dirty="0" smtClean="0"/>
              <a:t>ES AQUEST EL GOVERN QUE VOLEM?  NO HAURIEM DE FER </a:t>
            </a:r>
            <a:r>
              <a:rPr lang="es-ES" sz="2800" dirty="0" smtClean="0"/>
              <a:t>ALGUNA </a:t>
            </a:r>
            <a:r>
              <a:rPr lang="es-ES" sz="2800" dirty="0" smtClean="0"/>
              <a:t>COSA PER CANVIAR-HO?</a:t>
            </a:r>
            <a:endParaRPr lang="ca-ES" sz="2800" dirty="0"/>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8999" y="2336800"/>
            <a:ext cx="6397978" cy="3598863"/>
          </a:xfrm>
        </p:spPr>
      </p:pic>
    </p:spTree>
    <p:extLst>
      <p:ext uri="{BB962C8B-B14F-4D97-AF65-F5344CB8AC3E}">
        <p14:creationId xmlns:p14="http://schemas.microsoft.com/office/powerpoint/2010/main" val="841895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INSTALAZA</a:t>
            </a:r>
            <a:endParaRPr lang="ca-ES" dirty="0"/>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30488" y="3212306"/>
            <a:ext cx="5715000" cy="1847850"/>
          </a:xfrm>
        </p:spPr>
      </p:pic>
    </p:spTree>
    <p:extLst>
      <p:ext uri="{BB962C8B-B14F-4D97-AF65-F5344CB8AC3E}">
        <p14:creationId xmlns:p14="http://schemas.microsoft.com/office/powerpoint/2010/main" val="3455181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INSTALAZA VA ENVIAR ARMES A INSURGENTS AL YEMEN</a:t>
            </a:r>
            <a:endParaRPr lang="ca-ES" dirty="0"/>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11488" y="2493169"/>
            <a:ext cx="6067198" cy="4025353"/>
          </a:xfrm>
        </p:spPr>
      </p:pic>
    </p:spTree>
    <p:extLst>
      <p:ext uri="{BB962C8B-B14F-4D97-AF65-F5344CB8AC3E}">
        <p14:creationId xmlns:p14="http://schemas.microsoft.com/office/powerpoint/2010/main" val="2942107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ES" dirty="0" smtClean="0"/>
              <a:t>LES ARMES NO ES VAN COMPRAR AL GOVERN. PER TANT INSTALAZA LES VA VENDRE DE FORMA IL·LEGAL?</a:t>
            </a:r>
            <a:endParaRPr lang="ca-ES" dirty="0"/>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83402" y="2336800"/>
            <a:ext cx="5614284" cy="4201356"/>
          </a:xfrm>
        </p:spPr>
      </p:pic>
    </p:spTree>
    <p:extLst>
      <p:ext uri="{BB962C8B-B14F-4D97-AF65-F5344CB8AC3E}">
        <p14:creationId xmlns:p14="http://schemas.microsoft.com/office/powerpoint/2010/main" val="2032950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ES" dirty="0" smtClean="0"/>
              <a:t>I SI ES VAN COMPRAR DE FORMA IL·LEGAL, </a:t>
            </a:r>
            <a:r>
              <a:rPr lang="es-ES" dirty="0" smtClean="0"/>
              <a:t>PER QUÈ </a:t>
            </a:r>
            <a:r>
              <a:rPr lang="es-ES" dirty="0" smtClean="0"/>
              <a:t>EL GOVERN NO HA FET RES AL RESPECTE?</a:t>
            </a:r>
            <a:endParaRPr lang="ca-ES" dirty="0"/>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68379" y="2336800"/>
            <a:ext cx="6839218" cy="3598863"/>
          </a:xfrm>
        </p:spPr>
      </p:pic>
    </p:spTree>
    <p:extLst>
      <p:ext uri="{BB962C8B-B14F-4D97-AF65-F5344CB8AC3E}">
        <p14:creationId xmlns:p14="http://schemas.microsoft.com/office/powerpoint/2010/main" val="832123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MAXAM</a:t>
            </a:r>
            <a:endParaRPr lang="ca-ES" dirty="0"/>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1470" y="2677886"/>
            <a:ext cx="10281123" cy="3254828"/>
          </a:xfrm>
        </p:spPr>
      </p:pic>
    </p:spTree>
    <p:extLst>
      <p:ext uri="{BB962C8B-B14F-4D97-AF65-F5344CB8AC3E}">
        <p14:creationId xmlns:p14="http://schemas.microsoft.com/office/powerpoint/2010/main" val="3443556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ES" dirty="0" smtClean="0"/>
              <a:t>MAXAM ANDALOU (UNA FILIAL DE MAXAM) VA SER ENGANXADA ENVIANT EXPLOSIUS DE FORMA IL·LEGAL A SIRIA</a:t>
            </a:r>
            <a:endParaRPr lang="ca-ES" dirty="0"/>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94857" y="2646946"/>
            <a:ext cx="7032172" cy="3385860"/>
          </a:xfrm>
        </p:spPr>
      </p:pic>
    </p:spTree>
    <p:extLst>
      <p:ext uri="{BB962C8B-B14F-4D97-AF65-F5344CB8AC3E}">
        <p14:creationId xmlns:p14="http://schemas.microsoft.com/office/powerpoint/2010/main" val="3561484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ELS EXPLOSIUS PODIEN HAVER ESTAT ENVIATS A ISIS PER DESPRÉS SER UTILITZATS PER FER ATEMPTATS</a:t>
            </a:r>
            <a:endParaRPr lang="ca-ES" dirty="0"/>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8999" y="2336800"/>
            <a:ext cx="6397978" cy="3598863"/>
          </a:xfrm>
        </p:spPr>
      </p:pic>
    </p:spTree>
    <p:extLst>
      <p:ext uri="{BB962C8B-B14F-4D97-AF65-F5344CB8AC3E}">
        <p14:creationId xmlns:p14="http://schemas.microsoft.com/office/powerpoint/2010/main" val="1275954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EL GOVERN TURC HAVIA DE SABER D´AQUEST CARREGAMENT </a:t>
            </a:r>
            <a:r>
              <a:rPr lang="es-ES" dirty="0" smtClean="0"/>
              <a:t>PERQUÉ DESPRÉS </a:t>
            </a:r>
            <a:r>
              <a:rPr lang="es-ES" dirty="0" smtClean="0"/>
              <a:t>DE L´ENVIAMENT NO VA PENALITZAR NI SANCIONAR L´EMPRESA</a:t>
            </a:r>
            <a:endParaRPr lang="ca-ES" dirty="0"/>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53343" y="2177538"/>
            <a:ext cx="7086600" cy="4291194"/>
          </a:xfrm>
        </p:spPr>
      </p:pic>
    </p:spTree>
    <p:extLst>
      <p:ext uri="{BB962C8B-B14F-4D97-AF65-F5344CB8AC3E}">
        <p14:creationId xmlns:p14="http://schemas.microsoft.com/office/powerpoint/2010/main" val="644399622"/>
      </p:ext>
    </p:extLst>
  </p:cSld>
  <p:clrMapOvr>
    <a:masterClrMapping/>
  </p:clrMapOvr>
</p:sld>
</file>

<file path=ppt/theme/theme1.xml><?xml version="1.0" encoding="utf-8"?>
<a:theme xmlns:a="http://schemas.openxmlformats.org/drawingml/2006/main" name="Berlí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Berlín</Template>
  <TotalTime>704</TotalTime>
  <Words>197</Words>
  <Application>Microsoft Office PowerPoint</Application>
  <PresentationFormat>Panorámica</PresentationFormat>
  <Paragraphs>13</Paragraphs>
  <Slides>12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12</vt:i4>
      </vt:variant>
    </vt:vector>
  </HeadingPairs>
  <TitlesOfParts>
    <vt:vector size="15" baseType="lpstr">
      <vt:lpstr>Arial</vt:lpstr>
      <vt:lpstr>Trebuchet MS</vt:lpstr>
      <vt:lpstr>Berlín</vt:lpstr>
      <vt:lpstr>SON LÍCITES LES EMPRESES D´ARMES?</vt:lpstr>
      <vt:lpstr>INSTALAZA</vt:lpstr>
      <vt:lpstr>INSTALAZA VA ENVIAR ARMES A INSURGENTS AL YEMEN</vt:lpstr>
      <vt:lpstr>LES ARMES NO ES VAN COMPRAR AL GOVERN. PER TANT INSTALAZA LES VA VENDRE DE FORMA IL·LEGAL?</vt:lpstr>
      <vt:lpstr>I SI ES VAN COMPRAR DE FORMA IL·LEGAL, PER QUÈ EL GOVERN NO HA FET RES AL RESPECTE?</vt:lpstr>
      <vt:lpstr>MAXAM</vt:lpstr>
      <vt:lpstr>MAXAM ANDALOU (UNA FILIAL DE MAXAM) VA SER ENGANXADA ENVIANT EXPLOSIUS DE FORMA IL·LEGAL A SIRIA</vt:lpstr>
      <vt:lpstr>ELS EXPLOSIUS PODIEN HAVER ESTAT ENVIATS A ISIS PER DESPRÉS SER UTILITZATS PER FER ATEMPTATS</vt:lpstr>
      <vt:lpstr>EL GOVERN TURC HAVIA DE SABER D´AQUEST CARREGAMENT PERQUÉ DESPRÉS DE L´ENVIAMENT NO VA PENALITZAR NI SANCIONAR L´EMPRESA</vt:lpstr>
      <vt:lpstr>ESPANYA TÉ NEGOCIS AMB TURQUIA</vt:lpstr>
      <vt:lpstr>I TOT HI QUE LES LLEIS ESPANYOLES NO PERMETEN FER EL QUE VA FER MAXAM AMB LA FILIAL TURCA EVITEN TOT CONTROL.</vt:lpstr>
      <vt:lpstr>I SABENT AIXÒ, QUÈ PENSA FER EL NOSTRE GOVERN AL RESPECTE? ES PENSA QUEDAR QUIET SENSE FER RES? ES AQUEST EL GOVERN QUE VOLEM?  NO HAURIEM DE FER ALGUNA COSA PER CANVIAR-HO?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SON LÍCITES LES EMPRESES D´ARMES?</dc:title>
  <dc:creator>xavi macteo soria</dc:creator>
  <cp:lastModifiedBy>xavi macteo soria</cp:lastModifiedBy>
  <cp:revision>10</cp:revision>
  <dcterms:created xsi:type="dcterms:W3CDTF">2018-02-21T09:46:44Z</dcterms:created>
  <dcterms:modified xsi:type="dcterms:W3CDTF">2018-02-28T21:38:01Z</dcterms:modified>
</cp:coreProperties>
</file>